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37344-86A1-4E53-A929-9F3D1A7CB0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EE0A78-226C-49DF-94F8-0E587B1AB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27C5B-DC8A-4459-8631-E6E877CE5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451B6-517E-423C-B9E0-EB108C3A3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83B30-3F64-4A37-847D-0E2744E2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03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4CE43-D6E4-407C-A6F1-7FAF90D6A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541F26-B6BE-42B4-ACD9-F4BD960BDA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78B6A-371C-4072-83F4-0FF50F5E3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7EA5B-CF51-45D7-85DC-ADC023F20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76078-0A89-40DF-A041-61F7FA328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678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64629-6E39-4D6C-9A7B-94DC927F57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CDD6DB-BEFD-4635-A1E4-D67C6BA2A1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50B2F-0F21-446E-83C0-862288D0D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8EDEC-195D-4071-81E4-12D34AAC9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75378-E1A2-472C-99FB-ED24B810D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916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9D49B-B3EF-4EC4-B6CE-5A85D1961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8E988-FABE-4B6B-9130-C84D7A77E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16591-03A6-476C-BF3B-E8E86C0DF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ADC7D-057A-42D2-BCB0-3AED995EE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2F1BE-EE0D-4106-80FA-A059ED222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399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A0DC5-24E7-45F3-96A4-F1489B890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A36FC-2FDD-4B70-BEC2-454F546156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8F8F8-DB71-4178-AE06-B8544FA98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C0BAA-8BE5-4A58-8EFA-DB21D32A3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C2C7C-3CAB-42FD-8C91-125B71E9B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68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6C613-28CC-4D7B-B312-AF60447A6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9B536-A65D-4E6A-BD71-C07803B206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08B32C-F64F-4C29-97FE-F0C6A6EED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3A73F-5A6B-46E8-B9B8-5E5F0FF9A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B0C22D-DCD8-467D-B37A-84D33121C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54820-9884-4446-9FBB-7850B3FCF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99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CCD52-D184-4169-84E2-B6BFF7B40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95437-6898-4D83-89E3-FA08EBF58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C0EA95-ECFA-4684-A031-34D0E97C0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8E470-416C-41BF-AD05-B8C6E4DEF4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366FC-9BBE-4E81-AD4B-397BCBE137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EE67B5-1FC3-42BE-8359-E9890C3FB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6BE8CC-083E-456A-9887-176FB10E3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985030-711A-4DA0-AF79-A5F248CF1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13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E628E-B40E-4DDC-91E9-833D717F4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6D3F5A-2276-40BF-8DEC-1C09F8436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8BF287-B9FA-44F0-854F-582F985F3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A58B34-0E2D-4E35-B744-CB1C1A1C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84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454F30-BED5-4EA3-9A15-0567251F1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622327-2C80-4D4D-846E-A1101B757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8837B-A92F-477A-AC03-F22885325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69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69075-193B-45F7-BA16-321BA9BCB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BC0BC-0EC1-4A50-BA19-F32745216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E0B701-0008-4243-B604-F2CF66F13C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F2C134-0E35-4C2A-9454-E079EFC9C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5AEE6E-A2B3-46A3-99E7-FCB26869F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16FB94-66F7-427A-B7AF-BDBEA7693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31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EE668-5A2D-4FC5-A424-D458FA08B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8EB2C9-0042-4D2B-B666-930FAB2ABF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5A007D-BA95-4BEF-989D-31D254A1DB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56F1D3-3949-4CB1-8A71-4D0F882F0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5DEC5-5859-4E6A-8527-DF606D61C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D93FC-A36C-4B46-91B3-E75832129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282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A59D91-D445-4654-A148-83FE5CAD3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16DE5-77D9-4AA2-B157-840D2BBC6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03CCE-42DA-46E2-9DC4-DA9983E2B4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7BCB2-90E7-44FC-9D61-D7EBB6C5AF30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256FA-5E28-4250-A0BD-D1C517D4F4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914C1-93BC-4940-A770-5A16921B7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541BF-57FC-456B-A72D-A0910BADA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251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00447-DE34-4999-8311-ED1127E716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531813"/>
            <a:ext cx="9144000" cy="2387600"/>
          </a:xfrm>
        </p:spPr>
        <p:txBody>
          <a:bodyPr/>
          <a:lstStyle/>
          <a:p>
            <a:r>
              <a:rPr lang="fa-IR" dirty="0"/>
              <a:t>جواب های تمرین سری یازدهم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48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F04DF8-6008-4593-A340-1AFB3A1C51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31" t="17917" r="25546" b="46806"/>
          <a:stretch/>
        </p:blipFill>
        <p:spPr>
          <a:xfrm>
            <a:off x="133350" y="3624132"/>
            <a:ext cx="8686800" cy="31386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CB4F62-4EC8-49AB-90E0-35E05E140E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16" t="22500" r="25625" b="26945"/>
          <a:stretch/>
        </p:blipFill>
        <p:spPr>
          <a:xfrm>
            <a:off x="5572125" y="161925"/>
            <a:ext cx="6505576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809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4181A3-F116-4768-B34F-0C123D1E3C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72" t="42083" r="27969" b="26945"/>
          <a:stretch/>
        </p:blipFill>
        <p:spPr>
          <a:xfrm>
            <a:off x="5991225" y="266700"/>
            <a:ext cx="5895976" cy="21240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1B388A-9EBF-44EA-8250-75E42893A1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12" t="23194" r="22343" b="13472"/>
          <a:stretch/>
        </p:blipFill>
        <p:spPr>
          <a:xfrm>
            <a:off x="609600" y="1895474"/>
            <a:ext cx="6076950" cy="434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799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8F8C1A-3AB8-4BF8-AB20-240C964E10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50833" r="51563" b="26389"/>
          <a:stretch/>
        </p:blipFill>
        <p:spPr>
          <a:xfrm>
            <a:off x="6933445" y="790574"/>
            <a:ext cx="4039356" cy="2276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56D36D-A1F1-4250-8B95-D849FD671F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578" t="22500" r="25156" b="6250"/>
          <a:stretch/>
        </p:blipFill>
        <p:spPr>
          <a:xfrm>
            <a:off x="733424" y="1514475"/>
            <a:ext cx="63722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28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31AEF3-D5D4-4F93-AAB3-10713312C9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53" t="40417" r="21250" b="40972"/>
          <a:stretch/>
        </p:blipFill>
        <p:spPr>
          <a:xfrm>
            <a:off x="5572124" y="219074"/>
            <a:ext cx="6619876" cy="12763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92D7F0-8A31-4599-A670-0C09BE9F8B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06" t="27916" r="28594" b="20416"/>
          <a:stretch/>
        </p:blipFill>
        <p:spPr>
          <a:xfrm>
            <a:off x="1609725" y="1971674"/>
            <a:ext cx="5791200" cy="3543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063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B71265-CC9F-4EF7-878D-45AA16EEFA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47" t="28333" r="25000" b="8611"/>
          <a:stretch/>
        </p:blipFill>
        <p:spPr>
          <a:xfrm>
            <a:off x="2209800" y="790575"/>
            <a:ext cx="6334126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374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03A71A-C91D-4D98-BC76-2B04EB3EB1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81" t="50694" r="19532" b="24583"/>
          <a:stretch/>
        </p:blipFill>
        <p:spPr>
          <a:xfrm>
            <a:off x="4343400" y="495299"/>
            <a:ext cx="7581900" cy="1695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65BDC3-9019-4E39-B449-FFE46B771E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90" t="21945" r="25157" b="25833"/>
          <a:stretch/>
        </p:blipFill>
        <p:spPr>
          <a:xfrm>
            <a:off x="1009649" y="2352675"/>
            <a:ext cx="6029325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4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D0F7A0-A1EE-400B-A7F1-0DD9C8CF6F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70" t="42639" r="23203" b="25695"/>
          <a:stretch/>
        </p:blipFill>
        <p:spPr>
          <a:xfrm>
            <a:off x="4391025" y="342899"/>
            <a:ext cx="6867525" cy="21717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301157-03F2-4A42-86AD-9E6726D353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85" t="36806" r="25780" b="16944"/>
          <a:stretch/>
        </p:blipFill>
        <p:spPr>
          <a:xfrm>
            <a:off x="1609724" y="2428875"/>
            <a:ext cx="6429375" cy="317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271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</Words>
  <Application>Microsoft Office PowerPoint</Application>
  <PresentationFormat>Widescreen</PresentationFormat>
  <Paragraphs>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جواب های تمرین سری یازدهم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جواب های تمرین سری یازدهم</dc:title>
  <dc:creator>Asus</dc:creator>
  <cp:lastModifiedBy>Asus</cp:lastModifiedBy>
  <cp:revision>1</cp:revision>
  <dcterms:created xsi:type="dcterms:W3CDTF">2020-12-16T05:24:25Z</dcterms:created>
  <dcterms:modified xsi:type="dcterms:W3CDTF">2020-12-16T05:33:39Z</dcterms:modified>
</cp:coreProperties>
</file>

<file path=docProps/thumbnail.jpeg>
</file>